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4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2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67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4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9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92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2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68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ПРАВОВЕ РЕГУЛЮВАННЯ ЕКОНОМІКИ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Соціальні та поведінкові науки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051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«Економіка»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магістр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848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6162" y="116632"/>
            <a:ext cx="6336705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суспільні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uk-UA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набуття знань студентів в сфері правового регулювання господарської діяльності суб’єктів підприємницької діяльності. </a:t>
            </a:r>
          </a:p>
          <a:p>
            <a:pPr algn="just"/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endParaRPr lang="uk-UA" sz="17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:</a:t>
            </a:r>
          </a:p>
          <a:p>
            <a:pPr algn="just"/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-    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ознайомлення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чинним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українським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господарським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законодавством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ознайомлення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необхідними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джерелами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законодавства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сприяння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-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глибокого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засвоєння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ними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нормативних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актів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з’ясування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питань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правового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регулювання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окремих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галузей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	</a:t>
            </a:r>
          </a:p>
          <a:p>
            <a:pPr algn="just"/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вивчення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України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  <a:endParaRPr lang="ru-RU" sz="1700" dirty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набуття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роботи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господарськими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нормативними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актами;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застосування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вирішенні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питань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ситуацій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правового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регулювання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набуття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використовувати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норми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 при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вирішенні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конкретних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питань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	</a:t>
            </a:r>
            <a:endParaRPr lang="ru-RU" sz="17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855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48680"/>
            <a:ext cx="6264696" cy="685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</a:t>
            </a:r>
            <a:r>
              <a:rPr lang="uk-UA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endParaRPr lang="uk-UA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відмежовувати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регламентують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розв’язувати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соціально-трудових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колізії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управлінської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10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8088"/>
            <a:ext cx="6480720" cy="7322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студент 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повинен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засвоїти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предмет, метод,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правовий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статус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правового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сфер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господарсько-договірних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зобов’язальних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господарсько-правової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усвідомлювати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інституційної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розраховувати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результативність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креативного та критичного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міждисциплінарний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проблем в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сферах;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гнучкість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адаптивність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новими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та 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невизначених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155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0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7709" y="1628800"/>
            <a:ext cx="9036495" cy="4968552"/>
          </a:xfrm>
        </p:spPr>
        <p:txBody>
          <a:bodyPr>
            <a:noAutofit/>
          </a:bodyPr>
          <a:lstStyle/>
          <a:p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правовідносини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засади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порядок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ліцензування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патентування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стандартизації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сертифікації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становище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товариств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кооперативу.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становище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банкрутством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монополізму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недобросовісної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12.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13.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Тема 14.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про передачу майна у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Тема 16.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18.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торговельної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інвестиційної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20.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господарському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праві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16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093" y="1628800"/>
            <a:ext cx="8928992" cy="504056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Азімов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Ч.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договірних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Ч.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Азімов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Х.: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2005. – 48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Баторшина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Філії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представництва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правового статусу / Н.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Баторшина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журнал. – 2002. – № 6. – С. 63.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3. Безух О.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Неправомірне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репутації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О. Безух //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Підприємництво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і право. – 2013. – № 5. – С. 24–27.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4. Белов А.П. Международное предпринимательское право: практическое пособие / А. П. Белов. – М.: Юридический Дом "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Юстицинформ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", 2001. – 336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5.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 Физическое лицо как субъект хозяйственных отношений / О.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// Предпринимательство,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хазяйство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и право. – 2007. – № 1. – С. 14–18.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6.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 А.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О. А.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думка, 2002. – 280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7.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Біленчук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П. Д.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Банківське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європейське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П. Д.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Біленчук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Атіка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2009. – 324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8.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Богун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Богун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// Право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1998. – № 4. – С. 42–45.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9. Брагинский М. И. Договор подряда и подобные ему договоры / М. И. Брагинский. – М.: Статут, 2009. – 254 с. 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10. Винник О. М. Общества с ограниченной ответственностью: преимущества и недостатки // Предпринимательство, хозяйство и право. – 2009.– № 7.</a:t>
            </a:r>
          </a:p>
          <a:p>
            <a:pPr>
              <a:lnSpc>
                <a:spcPct val="12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	11.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Вінник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 М.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Інвестиційне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/ О. М.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Вінник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Атіка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2010. – 263 с. 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426997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515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Franklin Gothic Medium</vt:lpstr>
      <vt:lpstr>Times New Roman</vt:lpstr>
      <vt:lpstr>Wingdings</vt:lpstr>
      <vt:lpstr>Wingdings 2</vt:lpstr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Користувач Windows</cp:lastModifiedBy>
  <cp:revision>8</cp:revision>
  <dcterms:created xsi:type="dcterms:W3CDTF">2020-06-14T18:01:36Z</dcterms:created>
  <dcterms:modified xsi:type="dcterms:W3CDTF">2020-08-14T07:51:31Z</dcterms:modified>
</cp:coreProperties>
</file>